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606"/>
    <a:srgbClr val="EEC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1700808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</a:t>
            </a:r>
            <a:r>
              <a:rPr lang="nl-NL" b="1" dirty="0" smtClean="0"/>
              <a:t>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</a:t>
            </a:r>
            <a:r>
              <a:rPr lang="nl-NL" dirty="0" smtClean="0"/>
              <a:t>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innoveren we?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2320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1:</a:t>
            </a:r>
          </a:p>
          <a:p>
            <a:r>
              <a:rPr lang="nl-NL" sz="2800" dirty="0" smtClean="0"/>
              <a:t>Waardecreatie</a:t>
            </a:r>
            <a:endParaRPr lang="nl-N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315002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764704"/>
            <a:ext cx="166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Overleven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innoveren we?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2575" y="1603201"/>
            <a:ext cx="60388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889556"/>
            <a:ext cx="2581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Kansen spreiden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innoveren we?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3538" y="1734269"/>
            <a:ext cx="58769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889556"/>
            <a:ext cx="2205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Perfect zijn</a:t>
            </a:r>
          </a:p>
          <a:p>
            <a:r>
              <a:rPr lang="nl-NL" sz="2800" dirty="0" smtClean="0"/>
              <a:t>i</a:t>
            </a:r>
            <a:r>
              <a:rPr lang="nl-NL" sz="2800" dirty="0" smtClean="0"/>
              <a:t>s niet genoeg</a:t>
            </a:r>
            <a:endParaRPr lang="nl-NL" sz="2800" dirty="0" smtClean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innoveren we?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860019"/>
            <a:ext cx="3922365" cy="580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1105580"/>
            <a:ext cx="6956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Voor sommigen belangrijker dan voor anderen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innoveren we?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7920880" cy="244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11781" y="889556"/>
            <a:ext cx="5262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Nederlandse en </a:t>
            </a:r>
            <a:r>
              <a:rPr lang="nl-NL" sz="2800" dirty="0" smtClean="0"/>
              <a:t>E</a:t>
            </a:r>
            <a:r>
              <a:rPr lang="nl-NL" sz="2800" dirty="0" smtClean="0"/>
              <a:t>uropese ambities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innoveren we?</a:t>
            </a:r>
            <a:endParaRPr lang="nl-NL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604" y="1484784"/>
            <a:ext cx="767867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98</Words>
  <Application>Microsoft Office PowerPoint</Application>
  <PresentationFormat>Diavoorstelling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31</cp:revision>
  <dcterms:created xsi:type="dcterms:W3CDTF">2011-09-19T19:30:48Z</dcterms:created>
  <dcterms:modified xsi:type="dcterms:W3CDTF">2011-09-24T19:15:35Z</dcterms:modified>
</cp:coreProperties>
</file>