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  <a:srgbClr val="E0B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3356992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87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Durven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166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</a:t>
            </a:r>
            <a:r>
              <a:rPr lang="nl-NL" sz="2800" dirty="0" smtClean="0"/>
              <a:t>2:</a:t>
            </a:r>
            <a:endParaRPr lang="nl-NL" sz="2800" dirty="0" smtClean="0"/>
          </a:p>
          <a:p>
            <a:r>
              <a:rPr lang="nl-NL" sz="2800" dirty="0" smtClean="0"/>
              <a:t>Innoveren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235880" cy="6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5149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Derde fase in het innovatieproces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87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Durven</a:t>
            </a:r>
            <a:endParaRPr lang="nl-NL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59599"/>
            <a:ext cx="9144000" cy="400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2637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 business case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87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Durven</a:t>
            </a:r>
            <a:endParaRPr lang="nl-NL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84784"/>
            <a:ext cx="67056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4311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Samenwerking met partners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87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Durven</a:t>
            </a:r>
            <a:endParaRPr lang="nl-N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87762"/>
            <a:ext cx="8724489" cy="261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69</Words>
  <Application>Microsoft Office PowerPoint</Application>
  <PresentationFormat>Diavoorstelling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56</cp:revision>
  <dcterms:created xsi:type="dcterms:W3CDTF">2011-09-19T19:30:48Z</dcterms:created>
  <dcterms:modified xsi:type="dcterms:W3CDTF">2011-09-24T19:58:41Z</dcterms:modified>
</cp:coreProperties>
</file>