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E0B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3861048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289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Open innovati</a:t>
            </a:r>
            <a:r>
              <a:rPr lang="nl-NL" dirty="0" smtClean="0"/>
              <a:t>e en </a:t>
            </a:r>
            <a:r>
              <a:rPr lang="nl-NL" dirty="0" err="1" smtClean="0"/>
              <a:t>co-creatie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</a:t>
            </a:r>
            <a:r>
              <a:rPr lang="nl-NL" sz="2800" dirty="0" smtClean="0"/>
              <a:t>2:</a:t>
            </a:r>
            <a:endParaRPr lang="nl-NL" sz="2800" dirty="0" smtClean="0"/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289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Open innovati</a:t>
            </a:r>
            <a:r>
              <a:rPr lang="nl-NL" dirty="0" smtClean="0"/>
              <a:t>e en </a:t>
            </a:r>
            <a:r>
              <a:rPr lang="nl-NL" dirty="0" err="1" smtClean="0"/>
              <a:t>co-creatie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4938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Openheid in het innovatieproces</a:t>
            </a:r>
            <a:endParaRPr lang="nl-NL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8788508" cy="38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289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Open innovati</a:t>
            </a:r>
            <a:r>
              <a:rPr lang="nl-NL" dirty="0" smtClean="0"/>
              <a:t>e en </a:t>
            </a:r>
            <a:r>
              <a:rPr lang="nl-NL" dirty="0" err="1" smtClean="0"/>
              <a:t>co-creatie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2590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Typen </a:t>
            </a:r>
            <a:r>
              <a:rPr lang="nl-NL" sz="2800" dirty="0" err="1" smtClean="0"/>
              <a:t>co-creatie</a:t>
            </a:r>
            <a:endParaRPr lang="nl-NL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 t="5143"/>
          <a:stretch>
            <a:fillRect/>
          </a:stretch>
        </p:blipFill>
        <p:spPr bwMode="auto">
          <a:xfrm>
            <a:off x="434881" y="1628801"/>
            <a:ext cx="831358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71</Words>
  <Application>Microsoft Office PowerPoint</Application>
  <PresentationFormat>Diavoorstelling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68</cp:revision>
  <dcterms:created xsi:type="dcterms:W3CDTF">2011-09-19T19:30:48Z</dcterms:created>
  <dcterms:modified xsi:type="dcterms:W3CDTF">2011-09-24T20:13:30Z</dcterms:modified>
</cp:coreProperties>
</file>